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d9833a77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d9833a77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bfeb60e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bfeb60e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7bfeb60e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7bfeb60e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852e01897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852e01897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52e018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52e018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852e01897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852e01897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852e01897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852e01897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852e01897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852e01897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852e01897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852e01897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852e018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852e018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852e01897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852e01897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c9050bdf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c9050bdf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852e01897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852e01897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852e01897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852e01897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852e01897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852e01897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852e01897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852e01897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852e01897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852e01897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852e01897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b852e01897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852e01897_6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852e01897_6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852e0189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852e0189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852e01897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852e01897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7bfeb60e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7bfeb60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7bfeb60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7bfeb60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7bfeb60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7bfeb60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c9050bdf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c9050bdf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7bfeb60e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7bfeb60e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c9050bd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c9050bd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7bfeb60e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7bfeb60e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0eb031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0eb031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7bfeb60e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7bfeb60e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7bfeb60e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7bfeb60e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2586400"/>
            <a:ext cx="5154000" cy="60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9000" y="4152000"/>
            <a:ext cx="38529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734825" y="1443125"/>
            <a:ext cx="3862800" cy="13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0" i="1" sz="9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734825" y="2760708"/>
            <a:ext cx="341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980" t="0"/>
          <a:stretch/>
        </p:blipFill>
        <p:spPr>
          <a:xfrm flipH="1">
            <a:off x="-1" y="-9025"/>
            <a:ext cx="9204101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1888642" y="2248900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1888642" y="2634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5991379" y="2248900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3"/>
          <p:cNvSpPr txBox="1"/>
          <p:nvPr>
            <p:ph idx="3" type="subTitle"/>
          </p:nvPr>
        </p:nvSpPr>
        <p:spPr>
          <a:xfrm>
            <a:off x="5991379" y="2634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4" type="title"/>
          </p:nvPr>
        </p:nvSpPr>
        <p:spPr>
          <a:xfrm>
            <a:off x="1888642" y="3504875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1888642" y="3890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5991379" y="3504875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3"/>
          <p:cNvSpPr txBox="1"/>
          <p:nvPr>
            <p:ph idx="7" type="subTitle"/>
          </p:nvPr>
        </p:nvSpPr>
        <p:spPr>
          <a:xfrm>
            <a:off x="5991379" y="3890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8" type="title"/>
          </p:nvPr>
        </p:nvSpPr>
        <p:spPr>
          <a:xfrm>
            <a:off x="720000" y="1040925"/>
            <a:ext cx="3852000" cy="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2">
            <a:alphaModFix/>
          </a:blip>
          <a:srcRect b="6733" l="8742" r="0" t="0"/>
          <a:stretch/>
        </p:blipFill>
        <p:spPr>
          <a:xfrm flipH="1" rot="10800000">
            <a:off x="-16200" y="-37375"/>
            <a:ext cx="9220301" cy="52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type="title"/>
          </p:nvPr>
        </p:nvSpPr>
        <p:spPr>
          <a:xfrm>
            <a:off x="4104550" y="3374592"/>
            <a:ext cx="4319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4107050" y="1791413"/>
            <a:ext cx="4319700" cy="15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5"/>
          <p:cNvGrpSpPr/>
          <p:nvPr/>
        </p:nvGrpSpPr>
        <p:grpSpPr>
          <a:xfrm>
            <a:off x="1792225" y="-247925"/>
            <a:ext cx="5742074" cy="999710"/>
            <a:chOff x="1792225" y="-247925"/>
            <a:chExt cx="5742074" cy="999710"/>
          </a:xfrm>
        </p:grpSpPr>
        <p:sp>
          <p:nvSpPr>
            <p:cNvPr id="89" name="Google Shape;89;p15"/>
            <p:cNvSpPr/>
            <p:nvPr/>
          </p:nvSpPr>
          <p:spPr>
            <a:xfrm>
              <a:off x="4073199" y="-45015"/>
              <a:ext cx="34611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92225" y="-247925"/>
              <a:ext cx="49278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2255250" y="2865625"/>
            <a:ext cx="46335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1755150"/>
            <a:ext cx="77040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7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726425" y="1065510"/>
            <a:ext cx="32433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725585" y="2870926"/>
            <a:ext cx="28725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/>
          <p:nvPr/>
        </p:nvSpPr>
        <p:spPr>
          <a:xfrm>
            <a:off x="8132625" y="-698923"/>
            <a:ext cx="1254600" cy="125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424550" y="-380948"/>
            <a:ext cx="1254600" cy="125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5269562" y="989300"/>
            <a:ext cx="31530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5269562" y="2870925"/>
            <a:ext cx="3153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720002" y="1384631"/>
            <a:ext cx="31482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20000" y="2525306"/>
            <a:ext cx="31482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18"/>
          <p:cNvGrpSpPr/>
          <p:nvPr/>
        </p:nvGrpSpPr>
        <p:grpSpPr>
          <a:xfrm>
            <a:off x="1792225" y="-455271"/>
            <a:ext cx="5742074" cy="999710"/>
            <a:chOff x="1792225" y="-455271"/>
            <a:chExt cx="5742074" cy="999710"/>
          </a:xfrm>
        </p:grpSpPr>
        <p:sp>
          <p:nvSpPr>
            <p:cNvPr id="108" name="Google Shape;108;p18"/>
            <p:cNvSpPr/>
            <p:nvPr/>
          </p:nvSpPr>
          <p:spPr>
            <a:xfrm>
              <a:off x="4073199" y="-252361"/>
              <a:ext cx="34611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792225" y="-455271"/>
              <a:ext cx="49278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1024700"/>
            <a:ext cx="61179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720000" y="1811075"/>
            <a:ext cx="38520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1771535" y="540000"/>
            <a:ext cx="559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20000" y="1252300"/>
            <a:ext cx="3852000" cy="3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0" y="1307525"/>
            <a:ext cx="3852000" cy="32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9" name="Google Shape;119;p20"/>
          <p:cNvGrpSpPr/>
          <p:nvPr/>
        </p:nvGrpSpPr>
        <p:grpSpPr>
          <a:xfrm>
            <a:off x="720012" y="677775"/>
            <a:ext cx="913063" cy="297142"/>
            <a:chOff x="729062" y="3320425"/>
            <a:chExt cx="913063" cy="297142"/>
          </a:xfrm>
        </p:grpSpPr>
        <p:sp>
          <p:nvSpPr>
            <p:cNvPr id="120" name="Google Shape;120;p2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0"/>
          <p:cNvSpPr/>
          <p:nvPr/>
        </p:nvSpPr>
        <p:spPr>
          <a:xfrm>
            <a:off x="7918423" y="-231392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7597275" y="-567225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876277"/>
            <a:ext cx="410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940617" y="1664010"/>
            <a:ext cx="20871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i="1" sz="1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2778600"/>
            <a:ext cx="31497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720000" y="1252300"/>
            <a:ext cx="38520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4572000" y="2112250"/>
            <a:ext cx="38520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0" name="Google Shape;130;p21"/>
          <p:cNvGrpSpPr/>
          <p:nvPr/>
        </p:nvGrpSpPr>
        <p:grpSpPr>
          <a:xfrm>
            <a:off x="7967475" y="4454925"/>
            <a:ext cx="913063" cy="297142"/>
            <a:chOff x="729062" y="3320425"/>
            <a:chExt cx="913063" cy="297142"/>
          </a:xfrm>
        </p:grpSpPr>
        <p:sp>
          <p:nvSpPr>
            <p:cNvPr id="131" name="Google Shape;131;p21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1"/>
          <p:cNvSpPr/>
          <p:nvPr/>
        </p:nvSpPr>
        <p:spPr>
          <a:xfrm>
            <a:off x="7691273" y="472158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370125" y="136325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2" type="title"/>
          </p:nvPr>
        </p:nvSpPr>
        <p:spPr>
          <a:xfrm>
            <a:off x="7200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7200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3" type="title"/>
          </p:nvPr>
        </p:nvSpPr>
        <p:spPr>
          <a:xfrm>
            <a:off x="34038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2"/>
          <p:cNvSpPr txBox="1"/>
          <p:nvPr>
            <p:ph idx="4" type="subTitle"/>
          </p:nvPr>
        </p:nvSpPr>
        <p:spPr>
          <a:xfrm>
            <a:off x="34038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5" type="title"/>
          </p:nvPr>
        </p:nvSpPr>
        <p:spPr>
          <a:xfrm>
            <a:off x="60876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2"/>
          <p:cNvSpPr txBox="1"/>
          <p:nvPr>
            <p:ph idx="6" type="subTitle"/>
          </p:nvPr>
        </p:nvSpPr>
        <p:spPr>
          <a:xfrm>
            <a:off x="60876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3"/>
          <p:cNvGrpSpPr/>
          <p:nvPr/>
        </p:nvGrpSpPr>
        <p:grpSpPr>
          <a:xfrm>
            <a:off x="7967462" y="391425"/>
            <a:ext cx="913063" cy="297142"/>
            <a:chOff x="729062" y="3320425"/>
            <a:chExt cx="913063" cy="297142"/>
          </a:xfrm>
        </p:grpSpPr>
        <p:sp>
          <p:nvSpPr>
            <p:cNvPr id="148" name="Google Shape;148;p23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2" type="title"/>
          </p:nvPr>
        </p:nvSpPr>
        <p:spPr>
          <a:xfrm>
            <a:off x="5492325" y="1287798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5492325" y="1768706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title"/>
          </p:nvPr>
        </p:nvSpPr>
        <p:spPr>
          <a:xfrm>
            <a:off x="5492325" y="2462022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23"/>
          <p:cNvSpPr txBox="1"/>
          <p:nvPr>
            <p:ph idx="4" type="subTitle"/>
          </p:nvPr>
        </p:nvSpPr>
        <p:spPr>
          <a:xfrm>
            <a:off x="5492325" y="2942930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5" type="title"/>
          </p:nvPr>
        </p:nvSpPr>
        <p:spPr>
          <a:xfrm>
            <a:off x="5492325" y="3638053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" name="Google Shape;157;p23"/>
          <p:cNvSpPr txBox="1"/>
          <p:nvPr>
            <p:ph idx="6" type="subTitle"/>
          </p:nvPr>
        </p:nvSpPr>
        <p:spPr>
          <a:xfrm>
            <a:off x="5492325" y="4119850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2" type="title"/>
          </p:nvPr>
        </p:nvSpPr>
        <p:spPr>
          <a:xfrm>
            <a:off x="1820955" y="2014429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1820962" y="2400800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3" type="title"/>
          </p:nvPr>
        </p:nvSpPr>
        <p:spPr>
          <a:xfrm>
            <a:off x="5706155" y="2014429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706162" y="2400800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5" type="title"/>
          </p:nvPr>
        </p:nvSpPr>
        <p:spPr>
          <a:xfrm>
            <a:off x="1820955" y="3118100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24"/>
          <p:cNvSpPr txBox="1"/>
          <p:nvPr>
            <p:ph idx="6" type="subTitle"/>
          </p:nvPr>
        </p:nvSpPr>
        <p:spPr>
          <a:xfrm>
            <a:off x="1820962" y="3497847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7" type="title"/>
          </p:nvPr>
        </p:nvSpPr>
        <p:spPr>
          <a:xfrm>
            <a:off x="5706155" y="3118100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8" name="Google Shape;168;p24"/>
          <p:cNvSpPr txBox="1"/>
          <p:nvPr>
            <p:ph idx="8" type="subTitle"/>
          </p:nvPr>
        </p:nvSpPr>
        <p:spPr>
          <a:xfrm>
            <a:off x="5706162" y="3497847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24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170" name="Google Shape;170;p24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title"/>
          </p:nvPr>
        </p:nvSpPr>
        <p:spPr>
          <a:xfrm>
            <a:off x="717125" y="178157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17125" y="21931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title"/>
          </p:nvPr>
        </p:nvSpPr>
        <p:spPr>
          <a:xfrm>
            <a:off x="4709525" y="178157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4709525" y="21931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5" type="title"/>
          </p:nvPr>
        </p:nvSpPr>
        <p:spPr>
          <a:xfrm>
            <a:off x="717125" y="300369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717125" y="33979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title"/>
          </p:nvPr>
        </p:nvSpPr>
        <p:spPr>
          <a:xfrm>
            <a:off x="4709525" y="3003700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4709525" y="33979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183" name="Google Shape;183;p25"/>
          <p:cNvGrpSpPr/>
          <p:nvPr/>
        </p:nvGrpSpPr>
        <p:grpSpPr>
          <a:xfrm>
            <a:off x="263462" y="4454925"/>
            <a:ext cx="913063" cy="297142"/>
            <a:chOff x="729062" y="3320425"/>
            <a:chExt cx="913063" cy="297142"/>
          </a:xfrm>
        </p:grpSpPr>
        <p:sp>
          <p:nvSpPr>
            <p:cNvPr id="184" name="Google Shape;184;p25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5"/>
          <p:cNvSpPr/>
          <p:nvPr/>
        </p:nvSpPr>
        <p:spPr>
          <a:xfrm>
            <a:off x="8513450" y="-94175"/>
            <a:ext cx="927600" cy="92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8289875" y="-327975"/>
            <a:ext cx="927600" cy="92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2" type="title"/>
          </p:nvPr>
        </p:nvSpPr>
        <p:spPr>
          <a:xfrm>
            <a:off x="720000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3" type="title"/>
          </p:nvPr>
        </p:nvSpPr>
        <p:spPr>
          <a:xfrm>
            <a:off x="3419270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26"/>
          <p:cNvSpPr txBox="1"/>
          <p:nvPr>
            <p:ph idx="4" type="subTitle"/>
          </p:nvPr>
        </p:nvSpPr>
        <p:spPr>
          <a:xfrm>
            <a:off x="341927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5" type="title"/>
          </p:nvPr>
        </p:nvSpPr>
        <p:spPr>
          <a:xfrm>
            <a:off x="720000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26"/>
          <p:cNvSpPr txBox="1"/>
          <p:nvPr>
            <p:ph idx="6" type="subTitle"/>
          </p:nvPr>
        </p:nvSpPr>
        <p:spPr>
          <a:xfrm>
            <a:off x="720000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7" type="title"/>
          </p:nvPr>
        </p:nvSpPr>
        <p:spPr>
          <a:xfrm>
            <a:off x="3419270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26"/>
          <p:cNvSpPr txBox="1"/>
          <p:nvPr>
            <p:ph idx="8" type="subTitle"/>
          </p:nvPr>
        </p:nvSpPr>
        <p:spPr>
          <a:xfrm>
            <a:off x="3419270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9" type="title"/>
          </p:nvPr>
        </p:nvSpPr>
        <p:spPr>
          <a:xfrm>
            <a:off x="6118547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" name="Google Shape;201;p26"/>
          <p:cNvSpPr txBox="1"/>
          <p:nvPr>
            <p:ph idx="13" type="subTitle"/>
          </p:nvPr>
        </p:nvSpPr>
        <p:spPr>
          <a:xfrm>
            <a:off x="6118547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4" type="title"/>
          </p:nvPr>
        </p:nvSpPr>
        <p:spPr>
          <a:xfrm>
            <a:off x="6118547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26"/>
          <p:cNvSpPr txBox="1"/>
          <p:nvPr>
            <p:ph idx="15" type="subTitle"/>
          </p:nvPr>
        </p:nvSpPr>
        <p:spPr>
          <a:xfrm>
            <a:off x="6118547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4" name="Google Shape;204;p26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205" name="Google Shape;205;p26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6"/>
          <p:cNvGrpSpPr/>
          <p:nvPr/>
        </p:nvGrpSpPr>
        <p:grpSpPr>
          <a:xfrm>
            <a:off x="263462" y="391425"/>
            <a:ext cx="913063" cy="297142"/>
            <a:chOff x="729062" y="3320425"/>
            <a:chExt cx="913063" cy="297142"/>
          </a:xfrm>
        </p:grpSpPr>
        <p:sp>
          <p:nvSpPr>
            <p:cNvPr id="208" name="Google Shape;208;p2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hasCustomPrompt="1" type="title"/>
          </p:nvPr>
        </p:nvSpPr>
        <p:spPr>
          <a:xfrm>
            <a:off x="2810400" y="1049783"/>
            <a:ext cx="35232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2973750" y="2043858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hasCustomPrompt="1" idx="2" type="title"/>
          </p:nvPr>
        </p:nvSpPr>
        <p:spPr>
          <a:xfrm>
            <a:off x="1009688" y="2662033"/>
            <a:ext cx="31965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1009688" y="3612083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hasCustomPrompt="1" idx="4" type="title"/>
          </p:nvPr>
        </p:nvSpPr>
        <p:spPr>
          <a:xfrm>
            <a:off x="4937813" y="2662033"/>
            <a:ext cx="31965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4937813" y="3612083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" name="Google Shape;219;p27"/>
          <p:cNvGrpSpPr/>
          <p:nvPr/>
        </p:nvGrpSpPr>
        <p:grpSpPr>
          <a:xfrm>
            <a:off x="7967462" y="4454925"/>
            <a:ext cx="913063" cy="297142"/>
            <a:chOff x="729062" y="3320425"/>
            <a:chExt cx="913063" cy="297142"/>
          </a:xfrm>
        </p:grpSpPr>
        <p:sp>
          <p:nvSpPr>
            <p:cNvPr id="220" name="Google Shape;220;p27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7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24" name="Google Shape;224;p27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8"/>
          <p:cNvGrpSpPr/>
          <p:nvPr/>
        </p:nvGrpSpPr>
        <p:grpSpPr>
          <a:xfrm>
            <a:off x="7967475" y="391425"/>
            <a:ext cx="913063" cy="297142"/>
            <a:chOff x="729062" y="3320425"/>
            <a:chExt cx="913063" cy="297142"/>
          </a:xfrm>
        </p:grpSpPr>
        <p:sp>
          <p:nvSpPr>
            <p:cNvPr id="229" name="Google Shape;229;p28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2" type="title"/>
          </p:nvPr>
        </p:nvSpPr>
        <p:spPr>
          <a:xfrm>
            <a:off x="7200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7200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3" type="title"/>
          </p:nvPr>
        </p:nvSpPr>
        <p:spPr>
          <a:xfrm>
            <a:off x="34038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28"/>
          <p:cNvSpPr txBox="1"/>
          <p:nvPr>
            <p:ph idx="4" type="subTitle"/>
          </p:nvPr>
        </p:nvSpPr>
        <p:spPr>
          <a:xfrm>
            <a:off x="34038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5" type="title"/>
          </p:nvPr>
        </p:nvSpPr>
        <p:spPr>
          <a:xfrm>
            <a:off x="60876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28"/>
          <p:cNvSpPr txBox="1"/>
          <p:nvPr>
            <p:ph idx="6" type="subTitle"/>
          </p:nvPr>
        </p:nvSpPr>
        <p:spPr>
          <a:xfrm>
            <a:off x="60876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hasCustomPrompt="1" idx="7" type="title"/>
          </p:nvPr>
        </p:nvSpPr>
        <p:spPr>
          <a:xfrm>
            <a:off x="1124666" y="1501175"/>
            <a:ext cx="846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0" name="Google Shape;240;p28"/>
          <p:cNvSpPr txBox="1"/>
          <p:nvPr>
            <p:ph hasCustomPrompt="1" idx="8" type="title"/>
          </p:nvPr>
        </p:nvSpPr>
        <p:spPr>
          <a:xfrm>
            <a:off x="3746221" y="1501175"/>
            <a:ext cx="925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/>
          <p:nvPr>
            <p:ph hasCustomPrompt="1" idx="9" type="title"/>
          </p:nvPr>
        </p:nvSpPr>
        <p:spPr>
          <a:xfrm>
            <a:off x="6419637" y="1501175"/>
            <a:ext cx="925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42" name="Google Shape;242;p28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43" name="Google Shape;243;p28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8" name="Google Shape;248;p29"/>
          <p:cNvGrpSpPr/>
          <p:nvPr/>
        </p:nvGrpSpPr>
        <p:grpSpPr>
          <a:xfrm>
            <a:off x="7967458" y="4454925"/>
            <a:ext cx="913063" cy="297142"/>
            <a:chOff x="729062" y="3320425"/>
            <a:chExt cx="913063" cy="297142"/>
          </a:xfrm>
        </p:grpSpPr>
        <p:sp>
          <p:nvSpPr>
            <p:cNvPr id="249" name="Google Shape;249;p29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9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53" name="Google Shape;253;p29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0"/>
          <p:cNvGrpSpPr/>
          <p:nvPr/>
        </p:nvGrpSpPr>
        <p:grpSpPr>
          <a:xfrm>
            <a:off x="263471" y="391425"/>
            <a:ext cx="913063" cy="297142"/>
            <a:chOff x="729062" y="3320425"/>
            <a:chExt cx="913063" cy="297142"/>
          </a:xfrm>
        </p:grpSpPr>
        <p:sp>
          <p:nvSpPr>
            <p:cNvPr id="258" name="Google Shape;258;p3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7600387" y="4603375"/>
            <a:ext cx="913063" cy="297142"/>
            <a:chOff x="729062" y="3320425"/>
            <a:chExt cx="913063" cy="297142"/>
          </a:xfrm>
        </p:grpSpPr>
        <p:sp>
          <p:nvSpPr>
            <p:cNvPr id="22" name="Google Shape;22;p4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26" name="Google Shape;26;p4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>
            <p:ph type="ctrTitle"/>
          </p:nvPr>
        </p:nvSpPr>
        <p:spPr>
          <a:xfrm>
            <a:off x="4572000" y="658275"/>
            <a:ext cx="38649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i="1"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31"/>
          <p:cNvSpPr txBox="1"/>
          <p:nvPr>
            <p:ph idx="1" type="subTitle"/>
          </p:nvPr>
        </p:nvSpPr>
        <p:spPr>
          <a:xfrm>
            <a:off x="4572003" y="1552150"/>
            <a:ext cx="3864900" cy="1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4572000" y="3509925"/>
            <a:ext cx="38649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/>
        </p:nvSpPr>
        <p:spPr>
          <a:xfrm>
            <a:off x="4845350" y="4000800"/>
            <a:ext cx="332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0" name="Google Shape;2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3" name="Google Shape;27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6" name="Google Shape;2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2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2">
            <a:alphaModFix/>
          </a:blip>
          <a:srcRect b="6733" l="8742" r="0" t="0"/>
          <a:stretch/>
        </p:blipFill>
        <p:spPr>
          <a:xfrm flipH="1" rot="10800000">
            <a:off x="-16200" y="-37375"/>
            <a:ext cx="9220301" cy="52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36652" y="3907750"/>
            <a:ext cx="30171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891527" y="3907750"/>
            <a:ext cx="30171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291400" y="3477125"/>
            <a:ext cx="29076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46275" y="3477125"/>
            <a:ext cx="29076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36" name="Google Shape;36;p5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6"/>
          <p:cNvGrpSpPr/>
          <p:nvPr/>
        </p:nvGrpSpPr>
        <p:grpSpPr>
          <a:xfrm>
            <a:off x="263462" y="391425"/>
            <a:ext cx="913063" cy="297142"/>
            <a:chOff x="729062" y="3320425"/>
            <a:chExt cx="913063" cy="297142"/>
          </a:xfrm>
        </p:grpSpPr>
        <p:sp>
          <p:nvSpPr>
            <p:cNvPr id="41" name="Google Shape;41;p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46" name="Google Shape;46;p6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543950"/>
            <a:ext cx="61179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20000" y="1963475"/>
            <a:ext cx="42279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1922425" y="3187375"/>
            <a:ext cx="52983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-198445" y="3817613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456547" y="3547705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541061" y="542608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282960" y="272699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720000" y="874825"/>
            <a:ext cx="33363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20000" y="1716615"/>
            <a:ext cx="3336300" cy="21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3958275"/>
            <a:ext cx="7704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delearn.io/sharing/windowsh-va-ham-dinh-dang-console-p1" TargetMode="External"/><Relationship Id="rId4" Type="http://schemas.openxmlformats.org/officeDocument/2006/relationships/hyperlink" Target="https://codelearn.io/sharing/windowsh-ham-dinh-dang-noi-dung-consol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>
            <a:off x="1445375" y="1387529"/>
            <a:ext cx="6371422" cy="7084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GAME CARO</a:t>
            </a:r>
          </a:p>
        </p:txBody>
      </p:sp>
      <p:sp>
        <p:nvSpPr>
          <p:cNvPr id="285" name="Google Shape;285;p36"/>
          <p:cNvSpPr txBox="1"/>
          <p:nvPr/>
        </p:nvSpPr>
        <p:spPr>
          <a:xfrm>
            <a:off x="755063" y="1191412"/>
            <a:ext cx="7704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CARO</a:t>
            </a:r>
            <a:endParaRPr i="1" sz="7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6" name="Google Shape;286;p36"/>
          <p:cNvGrpSpPr/>
          <p:nvPr/>
        </p:nvGrpSpPr>
        <p:grpSpPr>
          <a:xfrm>
            <a:off x="4115462" y="2282425"/>
            <a:ext cx="913063" cy="297142"/>
            <a:chOff x="729062" y="3320425"/>
            <a:chExt cx="913063" cy="297142"/>
          </a:xfrm>
        </p:grpSpPr>
        <p:sp>
          <p:nvSpPr>
            <p:cNvPr id="287" name="Google Shape;287;p3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6"/>
          <p:cNvSpPr/>
          <p:nvPr/>
        </p:nvSpPr>
        <p:spPr>
          <a:xfrm>
            <a:off x="1584450" y="3563125"/>
            <a:ext cx="6079800" cy="230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NHÓM 8: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1753097 - Lê Nguyễn Minh Tâm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19127360 - Dương Thị Xuân Diệu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19127333 - Nguyễn Trung Anh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4905400" y="3025675"/>
            <a:ext cx="2124600" cy="252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GIẢNG VIÊN: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Trương Toàn Thịnh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LƯỢT CHƠI CỦA NGƯỜI THỨ </a:t>
            </a:r>
            <a:r>
              <a:rPr lang="en" sz="2400"/>
              <a:t>HAI</a:t>
            </a:r>
            <a:r>
              <a:rPr lang="en" sz="2400"/>
              <a:t> “O”</a:t>
            </a:r>
            <a:endParaRPr sz="2400"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75" y="494125"/>
            <a:ext cx="5347627" cy="4240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6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“X” </a:t>
            </a:r>
            <a:r>
              <a:rPr lang="en" sz="2400"/>
              <a:t>thắng</a:t>
            </a:r>
            <a:endParaRPr sz="2400"/>
          </a:p>
        </p:txBody>
      </p:sp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371088"/>
            <a:ext cx="5261851" cy="440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“O” thắng </a:t>
            </a:r>
            <a:endParaRPr sz="2400"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83375"/>
            <a:ext cx="5275825" cy="439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/>
          <p:nvPr/>
        </p:nvSpPr>
        <p:spPr>
          <a:xfrm>
            <a:off x="1622825" y="463175"/>
            <a:ext cx="4888800" cy="429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 txBox="1"/>
          <p:nvPr>
            <p:ph idx="4294967295" type="title"/>
          </p:nvPr>
        </p:nvSpPr>
        <p:spPr>
          <a:xfrm>
            <a:off x="63938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50" y="381950"/>
            <a:ext cx="5750426" cy="44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>
            <a:off x="1134350" y="419225"/>
            <a:ext cx="4833900" cy="437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00" y="211688"/>
            <a:ext cx="5083176" cy="4720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49"/>
          <p:cNvSpPr txBox="1"/>
          <p:nvPr>
            <p:ph idx="4294967295" type="title"/>
          </p:nvPr>
        </p:nvSpPr>
        <p:spPr>
          <a:xfrm>
            <a:off x="63938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1286750" y="571625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0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</a:t>
            </a:r>
            <a:r>
              <a:rPr lang="en" sz="3700"/>
              <a:t>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60338"/>
            <a:ext cx="5881349" cy="4575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/>
          <p:nvPr/>
        </p:nvSpPr>
        <p:spPr>
          <a:xfrm>
            <a:off x="1224350" y="457500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Load </a:t>
            </a:r>
            <a:r>
              <a:rPr lang="en" sz="2400"/>
              <a:t>Game</a:t>
            </a:r>
            <a:endParaRPr sz="2400"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50" y="182075"/>
            <a:ext cx="4936198" cy="47826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1071950" y="457500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Load Game</a:t>
            </a:r>
            <a:endParaRPr sz="2400"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00" y="216175"/>
            <a:ext cx="4936201" cy="47111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/>
          <p:nvPr/>
        </p:nvSpPr>
        <p:spPr>
          <a:xfrm>
            <a:off x="1721525" y="626100"/>
            <a:ext cx="4878600" cy="4032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50" y="422150"/>
            <a:ext cx="6092449" cy="4439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/>
          <p:nvPr/>
        </p:nvSpPr>
        <p:spPr>
          <a:xfrm>
            <a:off x="16010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4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63" name="Google Shape;4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50" y="416800"/>
            <a:ext cx="5637399" cy="44505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1677575" y="2419036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4468374" y="3150411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276925" y="2419036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4024971" y="3593173"/>
            <a:ext cx="1136226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02</a:t>
            </a:r>
          </a:p>
        </p:txBody>
      </p:sp>
      <p:sp>
        <p:nvSpPr>
          <p:cNvPr id="300" name="Google Shape;300;p37"/>
          <p:cNvSpPr/>
          <p:nvPr/>
        </p:nvSpPr>
        <p:spPr>
          <a:xfrm>
            <a:off x="1313704" y="1565555"/>
            <a:ext cx="980837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01</a:t>
            </a:r>
          </a:p>
        </p:txBody>
      </p:sp>
      <p:sp>
        <p:nvSpPr>
          <p:cNvPr id="301" name="Google Shape;301;p37"/>
          <p:cNvSpPr/>
          <p:nvPr/>
        </p:nvSpPr>
        <p:spPr>
          <a:xfrm>
            <a:off x="6830202" y="1565555"/>
            <a:ext cx="1152394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03</a:t>
            </a:r>
          </a:p>
        </p:txBody>
      </p:sp>
      <p:cxnSp>
        <p:nvCxnSpPr>
          <p:cNvPr id="302" name="Google Shape;302;p37"/>
          <p:cNvCxnSpPr/>
          <p:nvPr/>
        </p:nvCxnSpPr>
        <p:spPr>
          <a:xfrm>
            <a:off x="727475" y="2889436"/>
            <a:ext cx="7715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3" name="Google Shape;303;p37"/>
          <p:cNvSpPr txBox="1"/>
          <p:nvPr>
            <p:ph idx="4294967295" type="subTitle"/>
          </p:nvPr>
        </p:nvSpPr>
        <p:spPr>
          <a:xfrm>
            <a:off x="3510427" y="1993020"/>
            <a:ext cx="2103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NGUỒN THAM KHẢO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7"/>
          <p:cNvSpPr txBox="1"/>
          <p:nvPr>
            <p:ph idx="4294967295" type="subTitle"/>
          </p:nvPr>
        </p:nvSpPr>
        <p:spPr>
          <a:xfrm>
            <a:off x="6326825" y="3002075"/>
            <a:ext cx="24180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CHI TIẾT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VỀ MÃ NGUỒN VÀ GIAO DIỆN GAME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" name="Google Shape;305;p37"/>
          <p:cNvCxnSpPr/>
          <p:nvPr/>
        </p:nvCxnSpPr>
        <p:spPr>
          <a:xfrm rot="10800000">
            <a:off x="1779425" y="2622728"/>
            <a:ext cx="0" cy="26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7"/>
          <p:cNvCxnSpPr>
            <a:endCxn id="297" idx="0"/>
          </p:cNvCxnSpPr>
          <p:nvPr/>
        </p:nvCxnSpPr>
        <p:spPr>
          <a:xfrm>
            <a:off x="4570224" y="2890311"/>
            <a:ext cx="0" cy="26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7"/>
          <p:cNvCxnSpPr/>
          <p:nvPr/>
        </p:nvCxnSpPr>
        <p:spPr>
          <a:xfrm rot="10800000">
            <a:off x="7378775" y="2622728"/>
            <a:ext cx="0" cy="26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7"/>
          <p:cNvSpPr/>
          <p:nvPr/>
        </p:nvSpPr>
        <p:spPr>
          <a:xfrm>
            <a:off x="1268858" y="1526107"/>
            <a:ext cx="980837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01</a:t>
            </a:r>
          </a:p>
        </p:txBody>
      </p:sp>
      <p:sp>
        <p:nvSpPr>
          <p:cNvPr id="309" name="Google Shape;309;p37"/>
          <p:cNvSpPr/>
          <p:nvPr/>
        </p:nvSpPr>
        <p:spPr>
          <a:xfrm>
            <a:off x="6782856" y="1526107"/>
            <a:ext cx="1152394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03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3977440" y="3551407"/>
            <a:ext cx="1136226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02</a:t>
            </a:r>
          </a:p>
        </p:txBody>
      </p:sp>
      <p:grpSp>
        <p:nvGrpSpPr>
          <p:cNvPr id="311" name="Google Shape;311;p37"/>
          <p:cNvGrpSpPr/>
          <p:nvPr/>
        </p:nvGrpSpPr>
        <p:grpSpPr>
          <a:xfrm>
            <a:off x="2959883" y="449372"/>
            <a:ext cx="3478811" cy="733547"/>
            <a:chOff x="683350" y="573950"/>
            <a:chExt cx="3126740" cy="580062"/>
          </a:xfrm>
        </p:grpSpPr>
        <p:sp>
          <p:nvSpPr>
            <p:cNvPr id="312" name="Google Shape;312;p37"/>
            <p:cNvSpPr/>
            <p:nvPr/>
          </p:nvSpPr>
          <p:spPr>
            <a:xfrm>
              <a:off x="759541" y="573955"/>
              <a:ext cx="3050549" cy="5800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 cap="flat" cmpd="sng" w="19050">
                    <a:solidFill>
                      <a:srgbClr val="FFD9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Montserrat;900"/>
                </a:rPr>
                <a:t>MỤC LỤC</a:t>
              </a: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83350" y="573950"/>
              <a:ext cx="3050549" cy="5800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>
                    <a:noFill/>
                  </a:ln>
                  <a:solidFill>
                    <a:schemeClr val="lt1"/>
                  </a:solidFill>
                  <a:latin typeface="Montserrat;900"/>
                </a:rPr>
                <a:t>MỤC LỤC</a:t>
              </a:r>
            </a:p>
          </p:txBody>
        </p:sp>
      </p:grpSp>
      <p:cxnSp>
        <p:nvCxnSpPr>
          <p:cNvPr id="314" name="Google Shape;314;p37"/>
          <p:cNvCxnSpPr/>
          <p:nvPr/>
        </p:nvCxnSpPr>
        <p:spPr>
          <a:xfrm flipH="1" rot="10800000">
            <a:off x="4273375" y="1168125"/>
            <a:ext cx="8586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7"/>
          <p:cNvSpPr txBox="1"/>
          <p:nvPr>
            <p:ph idx="4294967295" type="subTitle"/>
          </p:nvPr>
        </p:nvSpPr>
        <p:spPr>
          <a:xfrm>
            <a:off x="855975" y="3086546"/>
            <a:ext cx="21039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VIDEO DEMO GAME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/>
          <p:nvPr/>
        </p:nvSpPr>
        <p:spPr>
          <a:xfrm>
            <a:off x="806100" y="196400"/>
            <a:ext cx="7852200" cy="3188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5"/>
          <p:cNvSpPr txBox="1"/>
          <p:nvPr>
            <p:ph idx="4294967295" type="title"/>
          </p:nvPr>
        </p:nvSpPr>
        <p:spPr>
          <a:xfrm>
            <a:off x="2447300" y="3673375"/>
            <a:ext cx="43737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0" y="316001"/>
            <a:ext cx="8334801" cy="318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/>
          <p:nvPr/>
        </p:nvSpPr>
        <p:spPr>
          <a:xfrm>
            <a:off x="13724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Hỏi người chơi tiếp tục chơi game</a:t>
            </a:r>
            <a:endParaRPr sz="2400"/>
          </a:p>
        </p:txBody>
      </p:sp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" y="426350"/>
            <a:ext cx="5649224" cy="4431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7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</a:t>
            </a:r>
            <a:r>
              <a:rPr lang="en" sz="3700"/>
              <a:t> </a:t>
            </a:r>
            <a:endParaRPr sz="2400"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268332"/>
            <a:ext cx="5895699" cy="45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268332"/>
            <a:ext cx="5895699" cy="45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50" y="288088"/>
            <a:ext cx="5601300" cy="4567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50" y="318100"/>
            <a:ext cx="5847276" cy="4507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/>
          <p:nvPr/>
        </p:nvSpPr>
        <p:spPr>
          <a:xfrm>
            <a:off x="1417000" y="506375"/>
            <a:ext cx="4890600" cy="36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0" y="444625"/>
            <a:ext cx="6018899" cy="38921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“X” thắng</a:t>
            </a:r>
            <a:endParaRPr sz="2400"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371088"/>
            <a:ext cx="5261851" cy="440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/>
          <p:nvPr/>
        </p:nvSpPr>
        <p:spPr>
          <a:xfrm>
            <a:off x="459987" y="149375"/>
            <a:ext cx="5875200" cy="343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3"/>
          <p:cNvSpPr txBox="1"/>
          <p:nvPr>
            <p:ph idx="4294967295" type="title"/>
          </p:nvPr>
        </p:nvSpPr>
        <p:spPr>
          <a:xfrm>
            <a:off x="4576975" y="3837850"/>
            <a:ext cx="43662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</a:t>
            </a:r>
            <a:endParaRPr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Hàm vẽ biểu ngữ lớn</a:t>
            </a:r>
            <a:r>
              <a:rPr lang="en" sz="3700"/>
              <a:t>  </a:t>
            </a:r>
            <a:endParaRPr sz="2400"/>
          </a:p>
        </p:txBody>
      </p:sp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62" y="247425"/>
            <a:ext cx="6186675" cy="3590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4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“O” </a:t>
            </a:r>
            <a:r>
              <a:rPr lang="en" sz="2400"/>
              <a:t>thắng </a:t>
            </a:r>
            <a:endParaRPr sz="2400"/>
          </a:p>
        </p:txBody>
      </p:sp>
      <p:pic>
        <p:nvPicPr>
          <p:cNvPr id="533" name="Google Shape;5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83375"/>
            <a:ext cx="5275825" cy="439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/>
          <p:nvPr/>
        </p:nvSpPr>
        <p:spPr>
          <a:xfrm>
            <a:off x="5452875" y="1006200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5220000" y="785275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6178608" y="2130585"/>
            <a:ext cx="1607869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01</a:t>
            </a:r>
          </a:p>
        </p:txBody>
      </p:sp>
      <p:sp>
        <p:nvSpPr>
          <p:cNvPr id="323" name="Google Shape;323;p38"/>
          <p:cNvSpPr txBox="1"/>
          <p:nvPr>
            <p:ph idx="2" type="title"/>
          </p:nvPr>
        </p:nvSpPr>
        <p:spPr>
          <a:xfrm>
            <a:off x="5940617" y="1664010"/>
            <a:ext cx="20871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24" name="Google Shape;324;p38"/>
          <p:cNvCxnSpPr/>
          <p:nvPr/>
        </p:nvCxnSpPr>
        <p:spPr>
          <a:xfrm>
            <a:off x="508050" y="26002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5" name="Google Shape;325;p38"/>
          <p:cNvGrpSpPr/>
          <p:nvPr/>
        </p:nvGrpSpPr>
        <p:grpSpPr>
          <a:xfrm>
            <a:off x="720012" y="4306350"/>
            <a:ext cx="913063" cy="297142"/>
            <a:chOff x="729062" y="3320425"/>
            <a:chExt cx="913063" cy="297142"/>
          </a:xfrm>
        </p:grpSpPr>
        <p:sp>
          <p:nvSpPr>
            <p:cNvPr id="326" name="Google Shape;326;p38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8"/>
          <p:cNvSpPr txBox="1"/>
          <p:nvPr>
            <p:ph type="title"/>
          </p:nvPr>
        </p:nvSpPr>
        <p:spPr>
          <a:xfrm>
            <a:off x="371925" y="1892600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VIDEO DEMO GAME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5"/>
          <p:cNvSpPr/>
          <p:nvPr/>
        </p:nvSpPr>
        <p:spPr>
          <a:xfrm>
            <a:off x="1148625" y="64260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5"/>
          <p:cNvSpPr txBox="1"/>
          <p:nvPr>
            <p:ph idx="4294967295" type="title"/>
          </p:nvPr>
        </p:nvSpPr>
        <p:spPr>
          <a:xfrm>
            <a:off x="6545625" y="2122350"/>
            <a:ext cx="24129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HÀM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Kiểm tra điều kiện thắng </a:t>
            </a:r>
            <a:endParaRPr sz="2400"/>
          </a:p>
        </p:txBody>
      </p:sp>
      <p:pic>
        <p:nvPicPr>
          <p:cNvPr id="540" name="Google Shape;5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5" y="507975"/>
            <a:ext cx="6057574" cy="4279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/>
          <p:nvPr/>
        </p:nvSpPr>
        <p:spPr>
          <a:xfrm>
            <a:off x="1392272" y="813059"/>
            <a:ext cx="6352668" cy="35622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THANK </a:t>
            </a:r>
            <a:b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</a:br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 YOU</a:t>
            </a:r>
          </a:p>
        </p:txBody>
      </p:sp>
      <p:grpSp>
        <p:nvGrpSpPr>
          <p:cNvPr id="546" name="Google Shape;546;p66"/>
          <p:cNvGrpSpPr/>
          <p:nvPr/>
        </p:nvGrpSpPr>
        <p:grpSpPr>
          <a:xfrm>
            <a:off x="809687" y="539988"/>
            <a:ext cx="913063" cy="297142"/>
            <a:chOff x="729062" y="3320425"/>
            <a:chExt cx="913063" cy="297142"/>
          </a:xfrm>
        </p:grpSpPr>
        <p:sp>
          <p:nvSpPr>
            <p:cNvPr id="547" name="Google Shape;547;p6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66"/>
          <p:cNvSpPr/>
          <p:nvPr/>
        </p:nvSpPr>
        <p:spPr>
          <a:xfrm>
            <a:off x="1319468" y="1156044"/>
            <a:ext cx="6352668" cy="31362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THANK</a:t>
            </a:r>
            <a:b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</a:br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>
            <a:off x="512325" y="1028088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812850" y="807163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1332308" y="1992222"/>
            <a:ext cx="1862595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02</a:t>
            </a:r>
          </a:p>
        </p:txBody>
      </p:sp>
      <p:sp>
        <p:nvSpPr>
          <p:cNvPr id="337" name="Google Shape;337;p39"/>
          <p:cNvSpPr txBox="1"/>
          <p:nvPr>
            <p:ph idx="2" type="title"/>
          </p:nvPr>
        </p:nvSpPr>
        <p:spPr>
          <a:xfrm>
            <a:off x="1064476" y="1669588"/>
            <a:ext cx="23487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8" name="Google Shape;338;p39"/>
          <p:cNvCxnSpPr/>
          <p:nvPr/>
        </p:nvCxnSpPr>
        <p:spPr>
          <a:xfrm>
            <a:off x="5057250" y="24661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9" name="Google Shape;339;p39"/>
          <p:cNvGrpSpPr/>
          <p:nvPr/>
        </p:nvGrpSpPr>
        <p:grpSpPr>
          <a:xfrm>
            <a:off x="7806612" y="4306350"/>
            <a:ext cx="913063" cy="297142"/>
            <a:chOff x="729062" y="3320425"/>
            <a:chExt cx="913063" cy="297142"/>
          </a:xfrm>
        </p:grpSpPr>
        <p:sp>
          <p:nvSpPr>
            <p:cNvPr id="340" name="Google Shape;340;p39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39"/>
          <p:cNvSpPr txBox="1"/>
          <p:nvPr>
            <p:ph type="title"/>
          </p:nvPr>
        </p:nvSpPr>
        <p:spPr>
          <a:xfrm>
            <a:off x="4294025" y="1790700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NGUỒN THAM KHẢO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40"/>
          <p:cNvGrpSpPr/>
          <p:nvPr/>
        </p:nvGrpSpPr>
        <p:grpSpPr>
          <a:xfrm>
            <a:off x="7865425" y="216838"/>
            <a:ext cx="913063" cy="297142"/>
            <a:chOff x="729062" y="3320425"/>
            <a:chExt cx="913063" cy="297142"/>
          </a:xfrm>
        </p:grpSpPr>
        <p:sp>
          <p:nvSpPr>
            <p:cNvPr id="349" name="Google Shape;349;p4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0"/>
          <p:cNvSpPr txBox="1"/>
          <p:nvPr/>
        </p:nvSpPr>
        <p:spPr>
          <a:xfrm>
            <a:off x="-178412" y="916074"/>
            <a:ext cx="47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Tools used 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126900" y="1546975"/>
            <a:ext cx="42417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IDE: Visual Studio 2019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control: Github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https://github.com/duongthixuandieu/CaroProject</a:t>
            </a:r>
            <a:endParaRPr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4" name="Google Shape;354;p40"/>
          <p:cNvGrpSpPr/>
          <p:nvPr/>
        </p:nvGrpSpPr>
        <p:grpSpPr>
          <a:xfrm rot="5400000">
            <a:off x="2031059" y="2603880"/>
            <a:ext cx="4633295" cy="171567"/>
            <a:chOff x="2225019" y="4478375"/>
            <a:chExt cx="964045" cy="62716"/>
          </a:xfrm>
        </p:grpSpPr>
        <p:sp>
          <p:nvSpPr>
            <p:cNvPr id="355" name="Google Shape;355;p40"/>
            <p:cNvSpPr/>
            <p:nvPr/>
          </p:nvSpPr>
          <p:spPr>
            <a:xfrm>
              <a:off x="2227003" y="4478375"/>
              <a:ext cx="962061" cy="16006"/>
            </a:xfrm>
            <a:custGeom>
              <a:rect b="b" l="l" r="r" t="t"/>
              <a:pathLst>
                <a:path extrusionOk="0" h="944" w="56742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2225019" y="4525425"/>
              <a:ext cx="963383" cy="15666"/>
            </a:xfrm>
            <a:custGeom>
              <a:rect b="b" l="l" r="r" t="t"/>
              <a:pathLst>
                <a:path extrusionOk="0" h="924" w="56820">
                  <a:moveTo>
                    <a:pt x="288" y="0"/>
                  </a:moveTo>
                  <a:cubicBezTo>
                    <a:pt x="161" y="0"/>
                    <a:pt x="5" y="117"/>
                    <a:pt x="5" y="272"/>
                  </a:cubicBezTo>
                  <a:cubicBezTo>
                    <a:pt x="1" y="423"/>
                    <a:pt x="117" y="549"/>
                    <a:pt x="272" y="554"/>
                  </a:cubicBezTo>
                  <a:cubicBezTo>
                    <a:pt x="4778" y="688"/>
                    <a:pt x="8893" y="720"/>
                    <a:pt x="12825" y="720"/>
                  </a:cubicBezTo>
                  <a:cubicBezTo>
                    <a:pt x="14447" y="720"/>
                    <a:pt x="16038" y="715"/>
                    <a:pt x="17612" y="709"/>
                  </a:cubicBezTo>
                  <a:cubicBezTo>
                    <a:pt x="19161" y="703"/>
                    <a:pt x="20676" y="699"/>
                    <a:pt x="22185" y="699"/>
                  </a:cubicBezTo>
                  <a:cubicBezTo>
                    <a:pt x="24534" y="699"/>
                    <a:pt x="26867" y="710"/>
                    <a:pt x="29286" y="749"/>
                  </a:cubicBezTo>
                  <a:cubicBezTo>
                    <a:pt x="34908" y="841"/>
                    <a:pt x="40738" y="923"/>
                    <a:pt x="46525" y="923"/>
                  </a:cubicBezTo>
                  <a:cubicBezTo>
                    <a:pt x="49902" y="923"/>
                    <a:pt x="53259" y="894"/>
                    <a:pt x="56548" y="821"/>
                  </a:cubicBezTo>
                  <a:cubicBezTo>
                    <a:pt x="56698" y="821"/>
                    <a:pt x="56820" y="695"/>
                    <a:pt x="56820" y="540"/>
                  </a:cubicBezTo>
                  <a:cubicBezTo>
                    <a:pt x="56815" y="391"/>
                    <a:pt x="56698" y="267"/>
                    <a:pt x="56541" y="267"/>
                  </a:cubicBezTo>
                  <a:cubicBezTo>
                    <a:pt x="56539" y="267"/>
                    <a:pt x="56536" y="267"/>
                    <a:pt x="56533" y="267"/>
                  </a:cubicBezTo>
                  <a:cubicBezTo>
                    <a:pt x="53217" y="339"/>
                    <a:pt x="49831" y="368"/>
                    <a:pt x="46427" y="368"/>
                  </a:cubicBezTo>
                  <a:cubicBezTo>
                    <a:pt x="40680" y="368"/>
                    <a:pt x="34884" y="286"/>
                    <a:pt x="29297" y="195"/>
                  </a:cubicBezTo>
                  <a:cubicBezTo>
                    <a:pt x="26984" y="155"/>
                    <a:pt x="24752" y="143"/>
                    <a:pt x="22513" y="143"/>
                  </a:cubicBezTo>
                  <a:cubicBezTo>
                    <a:pt x="20895" y="143"/>
                    <a:pt x="19273" y="149"/>
                    <a:pt x="17612" y="155"/>
                  </a:cubicBezTo>
                  <a:cubicBezTo>
                    <a:pt x="16038" y="161"/>
                    <a:pt x="14448" y="166"/>
                    <a:pt x="12827" y="166"/>
                  </a:cubicBezTo>
                  <a:cubicBezTo>
                    <a:pt x="8898" y="166"/>
                    <a:pt x="4790" y="135"/>
                    <a:pt x="2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0"/>
          <p:cNvSpPr txBox="1"/>
          <p:nvPr/>
        </p:nvSpPr>
        <p:spPr>
          <a:xfrm>
            <a:off x="4414313" y="916074"/>
            <a:ext cx="47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Reference material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4490517" y="1530922"/>
            <a:ext cx="58698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9900" lvl="0" marL="5143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codelearn.io's Windows.h tutorial (P1)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0" marL="5143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codelearn.io's Windows.h tutorial (P2)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5452875" y="1006200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5220000" y="785275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6187383" y="1916510"/>
            <a:ext cx="1889099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03</a:t>
            </a:r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367175" y="1647675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CHI TIẾT MÃ NGUỒN &amp; GIAO DIỆN GAME </a:t>
            </a:r>
            <a:endParaRPr sz="3200"/>
          </a:p>
        </p:txBody>
      </p:sp>
      <p:sp>
        <p:nvSpPr>
          <p:cNvPr id="367" name="Google Shape;367;p41"/>
          <p:cNvSpPr txBox="1"/>
          <p:nvPr>
            <p:ph idx="2" type="title"/>
          </p:nvPr>
        </p:nvSpPr>
        <p:spPr>
          <a:xfrm>
            <a:off x="5944326" y="1456475"/>
            <a:ext cx="23487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68" name="Google Shape;368;p41"/>
          <p:cNvCxnSpPr/>
          <p:nvPr/>
        </p:nvCxnSpPr>
        <p:spPr>
          <a:xfrm>
            <a:off x="508050" y="26002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9" name="Google Shape;369;p41"/>
          <p:cNvGrpSpPr/>
          <p:nvPr/>
        </p:nvGrpSpPr>
        <p:grpSpPr>
          <a:xfrm>
            <a:off x="720012" y="4306350"/>
            <a:ext cx="913063" cy="297142"/>
            <a:chOff x="729062" y="3320425"/>
            <a:chExt cx="913063" cy="297142"/>
          </a:xfrm>
        </p:grpSpPr>
        <p:sp>
          <p:nvSpPr>
            <p:cNvPr id="370" name="Google Shape;370;p41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6113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>
            <p:ph idx="4294967295" type="title"/>
          </p:nvPr>
        </p:nvSpPr>
        <p:spPr>
          <a:xfrm>
            <a:off x="5931975" y="19687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CHÍNH</a:t>
            </a:r>
            <a:endParaRPr sz="370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" y="261575"/>
            <a:ext cx="5327199" cy="4494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</a:t>
            </a:r>
            <a:r>
              <a:rPr lang="en" sz="3700"/>
              <a:t>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LOAD GAME</a:t>
            </a:r>
            <a:endParaRPr sz="3700"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469750"/>
            <a:ext cx="5397000" cy="4313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LƯỢT CHƠI CỦA NGƯỜI THỨ NHẤT “X”</a:t>
            </a:r>
            <a:endParaRPr sz="2400"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476625"/>
            <a:ext cx="5396999" cy="41812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- Accused: Innocent or Guilty? by Slidesgo">
  <a:themeElements>
    <a:clrScheme name="Simple Light">
      <a:dk1>
        <a:srgbClr val="000000"/>
      </a:dk1>
      <a:lt1>
        <a:srgbClr val="FFFFFF"/>
      </a:lt1>
      <a:dk2>
        <a:srgbClr val="FFD96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